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609" r:id="rId2"/>
    <p:sldId id="610" r:id="rId3"/>
    <p:sldId id="611" r:id="rId4"/>
    <p:sldId id="612" r:id="rId5"/>
    <p:sldId id="613" r:id="rId6"/>
    <p:sldId id="614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712891"/>
            <a:ext cx="9143999" cy="1776832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256. KA NUNSUNG KA TATKHIALHNA 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The Mistakes of My Life </a:t>
            </a:r>
          </a:p>
          <a:p>
            <a:r>
              <a:rPr lang="en-US" sz="1500" dirty="0" err="1"/>
              <a:t>Mang</a:t>
            </a:r>
            <a:r>
              <a:rPr lang="en-US" sz="1500" dirty="0"/>
              <a:t>. 3:8</a:t>
            </a:r>
          </a:p>
          <a:p>
            <a:r>
              <a:rPr lang="en-US" sz="1500" dirty="0"/>
              <a:t>U. L. Bailey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155138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nun sung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tatkhialhna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tamzaw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semta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mulo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556553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ginat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phawk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semsemta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Ahih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sap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tum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669738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Thungetna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zawngkhal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sap 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Amah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ding hi.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229513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khialhnate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hehpihna’n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Amah’n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silkhia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Meidawi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kiplo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gige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362551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nunsung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tatkhialhna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tamzo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tumsak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7850515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201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256. KA NUNSUNG KA TATKHIALHNA </vt:lpstr>
      <vt:lpstr>1</vt:lpstr>
      <vt:lpstr>Sakkik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2018-12-14T14:43:56Z</dcterms:modified>
</cp:coreProperties>
</file>